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5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33"/>
  </p:normalViewPr>
  <p:slideViewPr>
    <p:cSldViewPr snapToGrid="0" snapToObjects="1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9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9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2902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2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7703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84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36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8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5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6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0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4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4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7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5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39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5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2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  <p:sldLayoutId id="2147484271" r:id="rId13"/>
    <p:sldLayoutId id="2147484272" r:id="rId14"/>
    <p:sldLayoutId id="2147484273" r:id="rId15"/>
    <p:sldLayoutId id="2147484274" r:id="rId16"/>
    <p:sldLayoutId id="21474842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EBF97-C633-7242-9757-1CBCB3917E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IGRE U NASTAVI HRVATSKOG JEZIKA U 1. RAZREDU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171AD-68EE-8F42-8926-A4A5D4827C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r-Latn-RS" dirty="0"/>
              <a:t>Autor: Marčela Hadžiomerspahić</a:t>
            </a:r>
          </a:p>
        </p:txBody>
      </p:sp>
    </p:spTree>
    <p:extLst>
      <p:ext uri="{BB962C8B-B14F-4D97-AF65-F5344CB8AC3E}">
        <p14:creationId xmlns:p14="http://schemas.microsoft.com/office/powerpoint/2010/main" val="356380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6A828-E277-554E-9C68-2E6EC35FB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IGRA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6167C-2042-DA4E-AE0B-432168ED57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Važnost igre u procesu učenja djeteta nije novo otkriće, a u nastavi usmjerenoj na dijete njezina uloga postaje nezaobilazna.</a:t>
            </a:r>
          </a:p>
          <a:p>
            <a:r>
              <a:rPr lang="hr-HR" dirty="0"/>
              <a:t>Prednosti igre kao nastavne metode višestruki su: bolja koncentracija učenika, veća aktivnost učenika, veća motivacija i zainteresiranost, dokazano je da se sadržaji naučeni kroz igru brže uče i duže pamte, učenje kroz igru manje umara učenike od klasičnog načina poučavanja…</a:t>
            </a:r>
          </a:p>
          <a:p>
            <a:r>
              <a:rPr lang="hr-HR" dirty="0"/>
              <a:t>Igru kao metodu poučavanja možemo provoditi u svim nastavnim predmetima i među svim uzrastima učenika, a obzirom na etape sata može biti motivacijska ili dio glavnog dijela sata pri učenju novih nastavnih sadržaja ili tijekom vježbanja i ponavljanja.</a:t>
            </a:r>
          </a:p>
          <a:p>
            <a:r>
              <a:rPr lang="hr-HR" dirty="0"/>
              <a:t>Vrste igara u nastavi hrvatskog jezika: jezične igre i dramske igre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841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4FD7-6D42-2B42-802A-FBB81931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IGRE U NASTAVI HRVATSKOG JEZIKA U 1. RAZREDU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D2C6F-6697-AC42-BAC6-EC3D7D350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dirty="0"/>
              <a:t>Igre u nastavi hrvatskog jezika u prvom razredu imaju posebnu važnost jer osim edukativne svrhe, razvijanja socijalnih odnosa i suradničkog učenja olakšavaju prijelaz iz predškolskog doba na početak školovanja.</a:t>
            </a:r>
          </a:p>
          <a:p>
            <a:r>
              <a:rPr lang="hr-HR" dirty="0"/>
              <a:t>U ovoj prezentaciji opisane su četiri jezične igre koje pomažu prepoznavanju glasovne strukture riječi te razvoju glasovne analize i sinteze primjereno početnom opismenjavanju.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355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FFAB-E719-6347-A4DC-336629B5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KOLIKO SLOVA IMA OVA STVAR?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8F39-7E15-474E-94B3-BA3AE4616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Učenici su podijeljeni u skupine od 4 do 5 učenika.</a:t>
            </a:r>
          </a:p>
          <a:p>
            <a:r>
              <a:rPr lang="hr-HR" dirty="0"/>
              <a:t>Svaka skupina dobiva iste zadatke:</a:t>
            </a:r>
          </a:p>
          <a:p>
            <a:pPr marL="0" indent="0">
              <a:buNone/>
            </a:pPr>
            <a:r>
              <a:rPr lang="hr-HR" dirty="0"/>
              <a:t>Pronađite i stavite na vašu klupu što više predmeta čiji naziv se sastoji od 5 glasova/slova npr. kreda…</a:t>
            </a:r>
          </a:p>
          <a:p>
            <a:r>
              <a:rPr lang="hr-HR" dirty="0"/>
              <a:t>Trajanje igre: 3 minute</a:t>
            </a:r>
          </a:p>
          <a:p>
            <a:r>
              <a:rPr lang="hr-HR" dirty="0"/>
              <a:t>Pobjednik je skupina koja prikupi više zadanih predmeta.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31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3EBE-F21F-BE45-BCB4-C6FF0335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 SLOVO, NA SLOVO…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BBCF2-B13F-984C-8CB6-118E3CE32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Učenici su podijeljeni u skupine od 4 do 5 učenika.</a:t>
            </a:r>
          </a:p>
          <a:p>
            <a:r>
              <a:rPr lang="hr-HR" dirty="0"/>
              <a:t>Skupine mogu dobiti iste zadatke tako da sve skupine prikupljaju predmete koji počinju na isti glas/slovo ili na način da svaka skupina prikuplja predmete koji počinju na različiti glas/slovo.</a:t>
            </a:r>
          </a:p>
          <a:p>
            <a:r>
              <a:rPr lang="hr-HR" dirty="0"/>
              <a:t>Učiteljica ima u vrećici ili kutiji  kartone sa slovima. Predstavnik razreda ili skupine izvlači karton sa slovom.</a:t>
            </a:r>
          </a:p>
          <a:p>
            <a:pPr marL="0" indent="0">
              <a:buNone/>
            </a:pPr>
            <a:r>
              <a:rPr lang="hr-HR" dirty="0"/>
              <a:t>Pronađite i stavite na vašu klupu što više predmeta čiji naziv počinje na npr. glas/slovo m…</a:t>
            </a:r>
          </a:p>
          <a:p>
            <a:r>
              <a:rPr lang="hr-HR" dirty="0"/>
              <a:t>Trajanje igre: 3 minute</a:t>
            </a:r>
          </a:p>
          <a:p>
            <a:r>
              <a:rPr lang="hr-HR" dirty="0"/>
              <a:t>Pobjednik je skupina koja prikupi više zadanih predmeta.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489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91B32-C2E1-AE4F-9576-4760270D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CRTAMO NA SLOVO / PIŠEMO NA SLOVO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43254-7DB6-444E-860E-FFA06BF79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Učenici su podijeljeni u skupine od 4 do 5 učenika.</a:t>
            </a:r>
          </a:p>
          <a:p>
            <a:r>
              <a:rPr lang="hr-HR" dirty="0"/>
              <a:t>Učiteljica ima u vrećici ili kutiji  kartone sa slovima. Predstavnik skupine izvlači karton sa slovom.</a:t>
            </a:r>
          </a:p>
          <a:p>
            <a:r>
              <a:rPr lang="hr-HR" dirty="0"/>
              <a:t>Svaka skupina treba na listu papira nacrtati što više predmeta ili bića čiji naziv počinje na to slovo.</a:t>
            </a:r>
          </a:p>
          <a:p>
            <a:r>
              <a:rPr lang="hr-HR" dirty="0"/>
              <a:t>Trajanje igre: 3 minute</a:t>
            </a:r>
          </a:p>
          <a:p>
            <a:r>
              <a:rPr lang="hr-HR" dirty="0"/>
              <a:t>Pobjednik je skupina koja nacrta što više zadanih predmeta.</a:t>
            </a:r>
          </a:p>
          <a:p>
            <a:r>
              <a:rPr lang="hr-HR" dirty="0"/>
              <a:t>Kada učenici nauče sva slova crtanje se može zamijeniti ispisivanjem riječi.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516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E20DC-899B-2244-91F6-F6457193C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STAVI SVAKU STVAR NA PRAVO MJESTO!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79903-2992-4D46-A83E-F1650991D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Učenici su podijeljeni u skupine od 4 do 5 učenika.</a:t>
            </a:r>
          </a:p>
          <a:p>
            <a:r>
              <a:rPr lang="hr-HR" dirty="0"/>
              <a:t>Svaka skupina dobiva iste zadatke. Svaka skupina ima na stolu tri kutije i kartone s fotografijama. U jednu kutiju treba staviti fotografije koje prikazuju bića ili stvari čiji se naziv sastoji od npr. tri slova, u drugu od četiri i u treću od šest.</a:t>
            </a:r>
          </a:p>
          <a:p>
            <a:r>
              <a:rPr lang="hr-HR" dirty="0"/>
              <a:t>Učiteljica daje znak za početak igre.</a:t>
            </a:r>
          </a:p>
          <a:p>
            <a:r>
              <a:rPr lang="hr-HR" dirty="0"/>
              <a:t>Pobjednik je ona skupina koja što prije točno razvrsta zadane slike. </a:t>
            </a:r>
          </a:p>
          <a:p>
            <a:r>
              <a:rPr lang="hr-HR" dirty="0"/>
              <a:t>Ukoliko skupina koja se javila da je prva gotova sa zadatkom nije točno obavila zadatak igra se nastavlja bez te skupine.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979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07FA-7646-0449-AB7A-B644D8CC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88AB0D-1236-454B-8682-0E50BD35E7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2855913" y="2605088"/>
            <a:ext cx="3778250" cy="283368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C641AA-B308-C345-9C2C-BA98D6FC23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7459663" y="2598738"/>
            <a:ext cx="3778250" cy="2833687"/>
          </a:xfrm>
        </p:spPr>
      </p:pic>
    </p:spTree>
    <p:extLst>
      <p:ext uri="{BB962C8B-B14F-4D97-AF65-F5344CB8AC3E}">
        <p14:creationId xmlns:p14="http://schemas.microsoft.com/office/powerpoint/2010/main" val="1752745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164A6-FBC8-5D43-A10E-85F24E4D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32F2C-D0FE-1E49-800C-0796C1E3F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sz="3200" dirty="0"/>
              <a:t>Igra izvire iz djece kao vrelo iz brijega.</a:t>
            </a:r>
          </a:p>
          <a:p>
            <a:pPr marL="0" indent="0" algn="r">
              <a:buNone/>
            </a:pPr>
            <a:r>
              <a:rPr lang="hr-HR" sz="2400" dirty="0"/>
              <a:t>Miroslav Krleža</a:t>
            </a:r>
          </a:p>
          <a:p>
            <a:pPr marL="0" indent="0" algn="r">
              <a:buNone/>
            </a:pPr>
            <a:endParaRPr lang="hr-HR" sz="2400" dirty="0"/>
          </a:p>
          <a:p>
            <a:pPr marL="0" indent="0" algn="r">
              <a:buNone/>
            </a:pPr>
            <a:endParaRPr lang="hr-HR" sz="2400" dirty="0"/>
          </a:p>
          <a:p>
            <a:pPr marL="0" indent="0" algn="ctr">
              <a:buNone/>
            </a:pPr>
            <a:endParaRPr lang="hr-HR" sz="2400" dirty="0"/>
          </a:p>
          <a:p>
            <a:pPr marL="0" indent="0" algn="ctr">
              <a:buNone/>
            </a:pPr>
            <a:r>
              <a:rPr lang="hr-HR" sz="2400"/>
              <a:t>HVALA NA PAŽNJI!.</a:t>
            </a:r>
            <a:endParaRPr lang="hr-HR" sz="2400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755738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{EA353918-3A47-B949-AD25-48961518F96D}tf10001069</Template>
  <TotalTime>322</TotalTime>
  <Words>556</Words>
  <Application>Microsoft Office PowerPoint</Application>
  <PresentationFormat>Široki zaslon</PresentationFormat>
  <Paragraphs>43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IGRE U NASTAVI HRVATSKOG JEZIKA U 1. RAZREDU</vt:lpstr>
      <vt:lpstr>IGRA</vt:lpstr>
      <vt:lpstr>IGRE U NASTAVI HRVATSKOG JEZIKA U 1. RAZREDU</vt:lpstr>
      <vt:lpstr>KOLIKO SLOVA IMA OVA STVAR?</vt:lpstr>
      <vt:lpstr>NA SLOVO, NA SLOVO…</vt:lpstr>
      <vt:lpstr>CRTAMO NA SLOVO / PIŠEMO NA SLOVO</vt:lpstr>
      <vt:lpstr>STAVI SVAKU STVAR NA PRAVO MJESTO!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igre u nastavi hrvatskog jezika</dc:title>
  <dc:creator>Microsoft Office User</dc:creator>
  <cp:lastModifiedBy>Krešimir Kantolić</cp:lastModifiedBy>
  <cp:revision>32</cp:revision>
  <dcterms:created xsi:type="dcterms:W3CDTF">2022-07-14T07:11:46Z</dcterms:created>
  <dcterms:modified xsi:type="dcterms:W3CDTF">2022-07-18T13:39:01Z</dcterms:modified>
</cp:coreProperties>
</file>