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A3F4-9AE2-4B31-A2DF-ABC494B47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b="1" dirty="0"/>
              <a:t>COLONIA IULIA IADER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4F3CFE-189C-445A-A146-EA8D784B52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Prezentaciju izradili:</a:t>
            </a:r>
          </a:p>
          <a:p>
            <a:r>
              <a:rPr lang="hr-HR"/>
              <a:t>Luka </a:t>
            </a:r>
            <a:r>
              <a:rPr lang="hr-HR" dirty="0" err="1"/>
              <a:t>erdec</a:t>
            </a:r>
            <a:r>
              <a:rPr lang="hr-HR" dirty="0"/>
              <a:t> i dominik ivan </a:t>
            </a:r>
            <a:r>
              <a:rPr lang="hr-HR" dirty="0" err="1"/>
              <a:t>sulic</a:t>
            </a:r>
            <a:r>
              <a:rPr lang="hr-HR" dirty="0"/>
              <a:t> 7c</a:t>
            </a:r>
          </a:p>
        </p:txBody>
      </p:sp>
    </p:spTree>
    <p:extLst>
      <p:ext uri="{BB962C8B-B14F-4D97-AF65-F5344CB8AC3E}">
        <p14:creationId xmlns:p14="http://schemas.microsoft.com/office/powerpoint/2010/main" val="143894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2DDC-2658-45B8-A118-86CE9B3C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FD0EB-1F79-46B3-8E76-8A6F32374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2437332" cy="3416300"/>
          </a:xfrm>
        </p:spPr>
        <p:txBody>
          <a:bodyPr/>
          <a:lstStyle/>
          <a:p>
            <a:r>
              <a:rPr lang="hr-HR" dirty="0"/>
              <a:t>Ova prezentacija se radi o </a:t>
            </a:r>
            <a:r>
              <a:rPr lang="hr-HR" dirty="0" err="1"/>
              <a:t>Dominikovom</a:t>
            </a:r>
            <a:r>
              <a:rPr lang="hr-HR" dirty="0"/>
              <a:t> i mojem seminaru u Zadar.</a:t>
            </a:r>
          </a:p>
          <a:p>
            <a:r>
              <a:rPr lang="hr-HR" dirty="0"/>
              <a:t>Tema Seminara je bila o utjecaju i životu žena u antičkom Rimu.</a:t>
            </a:r>
          </a:p>
        </p:txBody>
      </p:sp>
    </p:spTree>
    <p:extLst>
      <p:ext uri="{BB962C8B-B14F-4D97-AF65-F5344CB8AC3E}">
        <p14:creationId xmlns:p14="http://schemas.microsoft.com/office/powerpoint/2010/main" val="289378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61F655-345C-4AD8-85BC-913D8752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3780CE-2BE5-46F6-97B2-60DF30217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233DC0E-DE6C-4FB6-A529-51B162641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70477F-E451-4BC3-863F-0E2FC5728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FBA05C-D740-40CE-9A7D-9E5A715A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4A81DE1-E2BC-4A31-99EE-71350421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DE8183D-5757-4D73-A338-62BDD88E4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6ACD5FC-CAFE-48EB-B765-60EED2E0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9586D6-11D2-4AA1-9EB6-BC7AB78F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EBEBEB"/>
                </a:solidFill>
              </a:rPr>
              <a:t>Prvi 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F60E0-7E40-4E2C-BAFA-82A691B4F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500">
                <a:solidFill>
                  <a:srgbClr val="FFFFFF"/>
                </a:solidFill>
              </a:rPr>
              <a:t>Iz Zagreba smo krenuli negdje oko 9 sati ujutro.</a:t>
            </a:r>
          </a:p>
          <a:p>
            <a:pPr>
              <a:lnSpc>
                <a:spcPct val="90000"/>
              </a:lnSpc>
            </a:pPr>
            <a:r>
              <a:rPr lang="hr-HR" sz="1500">
                <a:solidFill>
                  <a:srgbClr val="FFFFFF"/>
                </a:solidFill>
              </a:rPr>
              <a:t>U busu smo formirali grupe u kojima ćemo raditi cijeli seminar.</a:t>
            </a:r>
          </a:p>
          <a:p>
            <a:pPr>
              <a:lnSpc>
                <a:spcPct val="90000"/>
              </a:lnSpc>
            </a:pPr>
            <a:r>
              <a:rPr lang="hr-HR" sz="1500">
                <a:solidFill>
                  <a:srgbClr val="FFFFFF"/>
                </a:solidFill>
              </a:rPr>
              <a:t>Dominik i ja smo bili u grupi Juliji.</a:t>
            </a:r>
          </a:p>
          <a:p>
            <a:pPr>
              <a:lnSpc>
                <a:spcPct val="90000"/>
              </a:lnSpc>
            </a:pPr>
            <a:r>
              <a:rPr lang="hr-HR" sz="1500">
                <a:solidFill>
                  <a:srgbClr val="FFFFFF"/>
                </a:solidFill>
              </a:rPr>
              <a:t>U Zadar smo došli negdje oko 13 sati popodne.</a:t>
            </a:r>
          </a:p>
          <a:p>
            <a:pPr>
              <a:lnSpc>
                <a:spcPct val="90000"/>
              </a:lnSpc>
            </a:pPr>
            <a:r>
              <a:rPr lang="hr-HR" sz="1500">
                <a:solidFill>
                  <a:srgbClr val="FFFFFF"/>
                </a:solidFill>
              </a:rPr>
              <a:t>Odmah nakon dolaska smo krenuli u razgledavanje zadarske gradske jezgre.</a:t>
            </a:r>
          </a:p>
          <a:p>
            <a:pPr>
              <a:lnSpc>
                <a:spcPct val="90000"/>
              </a:lnSpc>
            </a:pPr>
            <a:r>
              <a:rPr lang="hr-HR" sz="1500">
                <a:solidFill>
                  <a:srgbClr val="FFFFFF"/>
                </a:solidFill>
              </a:rPr>
              <a:t>Nakon toga smo se smjestili u hostel i tako smo završili taj dan.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DE8A7-95AF-4B47-A27B-889C45811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07" y="1295826"/>
            <a:ext cx="6391533" cy="426634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8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061F655-345C-4AD8-85BC-913D8752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43780CE-2BE5-46F6-97B2-60DF30217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233DC0E-DE6C-4FB6-A529-51B162641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870477F-E451-4BC3-863F-0E2FC5728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8FBA05C-D740-40CE-9A7D-9E5A715A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B4A81DE1-E2BC-4A31-99EE-71350421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FDE8183D-5757-4D73-A338-62BDD88E4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6ACD5FC-CAFE-48EB-B765-60EED2E0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4B865C-F171-4D6C-ABDC-D190DC64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EBEBEB"/>
                </a:solidFill>
              </a:rPr>
              <a:t>Drugi 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B55B7-7F2F-46BA-B916-B84B14A3F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rgbClr val="FFFFFF"/>
                </a:solidFill>
              </a:rPr>
              <a:t>Nakon doručka smo imali predavanje o ulozi žena u starom Rimu.</a:t>
            </a:r>
          </a:p>
          <a:p>
            <a:r>
              <a:rPr lang="hr-HR" dirty="0">
                <a:solidFill>
                  <a:srgbClr val="FFFFFF"/>
                </a:solidFill>
              </a:rPr>
              <a:t>Nakon toga smo imali prvi </a:t>
            </a:r>
            <a:r>
              <a:rPr lang="hr-HR">
                <a:solidFill>
                  <a:srgbClr val="FFFFFF"/>
                </a:solidFill>
              </a:rPr>
              <a:t>latinski lektorat, </a:t>
            </a:r>
            <a:r>
              <a:rPr lang="hr-HR" dirty="0" err="1">
                <a:solidFill>
                  <a:srgbClr val="FFFFFF"/>
                </a:solidFill>
              </a:rPr>
              <a:t>Ovidijev</a:t>
            </a:r>
            <a:r>
              <a:rPr lang="hr-HR" dirty="0">
                <a:solidFill>
                  <a:srgbClr val="FFFFFF"/>
                </a:solidFill>
              </a:rPr>
              <a:t> tekst o savjetovanju Rimljankama kako se urediti</a:t>
            </a:r>
          </a:p>
          <a:p>
            <a:r>
              <a:rPr lang="hr-HR" dirty="0">
                <a:solidFill>
                  <a:srgbClr val="FFFFFF"/>
                </a:solidFill>
              </a:rPr>
              <a:t>Nakon ručka smo išli u Muzej antičkog stakla, a nakon toga smo imali prvu likovnu radionicu.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522AE4-4090-42B4-8F5C-1906C6387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07" y="1831117"/>
            <a:ext cx="6391533" cy="319576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989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61F655-345C-4AD8-85BC-913D8752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3780CE-2BE5-46F6-97B2-60DF30217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233DC0E-DE6C-4FB6-A529-51B162641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70477F-E451-4BC3-863F-0E2FC5728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FBA05C-D740-40CE-9A7D-9E5A715A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4A81DE1-E2BC-4A31-99EE-71350421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DE8183D-5757-4D73-A338-62BDD88E4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6ACD5FC-CAFE-48EB-B765-60EED2E0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5B3EE2-3D43-4D21-B6CA-010CE715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EBEBEB"/>
                </a:solidFill>
              </a:rPr>
              <a:t>Treći 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44906-2E35-4AF3-84AE-00E08170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Danas je smo išli na otok Ugljan u obilazak villa </a:t>
            </a:r>
            <a:r>
              <a:rPr lang="hr-HR" dirty="0" err="1">
                <a:solidFill>
                  <a:srgbClr val="FFFFFF"/>
                </a:solidFill>
              </a:rPr>
              <a:t>rustica</a:t>
            </a:r>
            <a:r>
              <a:rPr lang="hr-HR" dirty="0">
                <a:solidFill>
                  <a:srgbClr val="FFFFFF"/>
                </a:solidFill>
              </a:rPr>
              <a:t> u </a:t>
            </a:r>
            <a:r>
              <a:rPr lang="hr-HR" dirty="0" err="1">
                <a:solidFill>
                  <a:srgbClr val="FFFFFF"/>
                </a:solidFill>
              </a:rPr>
              <a:t>Mulinama</a:t>
            </a:r>
            <a:r>
              <a:rPr lang="hr-HR" dirty="0">
                <a:solidFill>
                  <a:srgbClr val="FFFFFF"/>
                </a:solidFill>
              </a:rPr>
              <a:t>.</a:t>
            </a:r>
          </a:p>
          <a:p>
            <a:r>
              <a:rPr lang="hr-HR" dirty="0">
                <a:solidFill>
                  <a:srgbClr val="FFFFFF"/>
                </a:solidFill>
              </a:rPr>
              <a:t>Nakon toga smo bili na arheološko-epigrafskoj radionici „</a:t>
            </a:r>
            <a:r>
              <a:rPr lang="hr-HR" dirty="0" err="1">
                <a:solidFill>
                  <a:srgbClr val="FFFFFF"/>
                </a:solidFill>
              </a:rPr>
              <a:t>in</a:t>
            </a:r>
            <a:r>
              <a:rPr lang="hr-HR" dirty="0">
                <a:solidFill>
                  <a:srgbClr val="FFFFFF"/>
                </a:solidFill>
              </a:rPr>
              <a:t> situ”.</a:t>
            </a:r>
          </a:p>
          <a:p>
            <a:r>
              <a:rPr lang="hr-HR" dirty="0">
                <a:solidFill>
                  <a:srgbClr val="FFFFFF"/>
                </a:solidFill>
              </a:rPr>
              <a:t>Na kraju dana smo imali drugu likovnu radionicu te smo počeli pisati grupni esej.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60040-860A-4AA5-B4A0-C0BA4D235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07" y="1032175"/>
            <a:ext cx="6391533" cy="479364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95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61F655-345C-4AD8-85BC-913D8752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3780CE-2BE5-46F6-97B2-60DF30217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233DC0E-DE6C-4FB6-A529-51B162641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70477F-E451-4BC3-863F-0E2FC5728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FBA05C-D740-40CE-9A7D-9E5A715A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4A81DE1-E2BC-4A31-99EE-71350421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DE8183D-5757-4D73-A338-62BDD88E4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6ACD5FC-CAFE-48EB-B765-60EED2E0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32AFAE-4C50-47AD-A172-75482579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EBEBEB"/>
                </a:solidFill>
              </a:rPr>
              <a:t>Četvrti 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F8E6B-FFAA-4FF1-9458-F910E61C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>
                <a:solidFill>
                  <a:srgbClr val="FFFFFF"/>
                </a:solidFill>
              </a:rPr>
              <a:t>Danas smo prevodili drugi latinski lektorat koji je govorio o Juliji </a:t>
            </a:r>
            <a:r>
              <a:rPr lang="hr-HR" dirty="0" err="1">
                <a:solidFill>
                  <a:srgbClr val="FFFFFF"/>
                </a:solidFill>
              </a:rPr>
              <a:t>Agripini</a:t>
            </a:r>
            <a:r>
              <a:rPr lang="hr-HR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hr-HR" dirty="0">
                <a:solidFill>
                  <a:srgbClr val="FFFFFF"/>
                </a:solidFill>
              </a:rPr>
              <a:t>Nakon toga smo imali treću likovnu radionicu, a poslije nje i četvrtu likovnu radionicu.</a:t>
            </a:r>
          </a:p>
          <a:p>
            <a:pPr>
              <a:lnSpc>
                <a:spcPct val="90000"/>
              </a:lnSpc>
            </a:pPr>
            <a:r>
              <a:rPr lang="hr-HR" dirty="0">
                <a:solidFill>
                  <a:srgbClr val="FFFFFF"/>
                </a:solidFill>
              </a:rPr>
              <a:t>Poslije smo imali slobodno vrijeme.</a:t>
            </a:r>
          </a:p>
          <a:p>
            <a:pPr>
              <a:lnSpc>
                <a:spcPct val="90000"/>
              </a:lnSpc>
            </a:pPr>
            <a:r>
              <a:rPr lang="hr-HR" dirty="0">
                <a:solidFill>
                  <a:srgbClr val="FFFFFF"/>
                </a:solidFill>
              </a:rPr>
              <a:t>Nakon toga smo se morali pripremati  za završnu prezentaciju.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4AE0C-EBAB-460D-97AF-778818CA9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07" y="1679318"/>
            <a:ext cx="6391533" cy="349936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790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3BCC-F583-45BC-98D2-059B2EEE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Peti 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C647D-1C42-444C-8A2E-394E99BCA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Danas je zadnji dan te smo morali prezentirati što smo napravili u četiri dana.</a:t>
            </a:r>
          </a:p>
          <a:p>
            <a:r>
              <a:rPr lang="hr-HR" dirty="0"/>
              <a:t>Nakon toga je bilo proglašenje najbolje grupe.</a:t>
            </a:r>
          </a:p>
          <a:p>
            <a:r>
              <a:rPr lang="hr-HR" dirty="0"/>
              <a:t>Nakon toga smo krenuli za Zagreb i bio je to kraj našeg seminara. </a:t>
            </a:r>
          </a:p>
        </p:txBody>
      </p:sp>
    </p:spTree>
    <p:extLst>
      <p:ext uri="{BB962C8B-B14F-4D97-AF65-F5344CB8AC3E}">
        <p14:creationId xmlns:p14="http://schemas.microsoft.com/office/powerpoint/2010/main" val="1027180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280</Words>
  <Application>Microsoft Office PowerPoint</Application>
  <PresentationFormat>Široki zaslon</PresentationFormat>
  <Paragraphs>30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        COLONIA IULIA IADER </vt:lpstr>
      <vt:lpstr>Uvod</vt:lpstr>
      <vt:lpstr>Prvi dan</vt:lpstr>
      <vt:lpstr>Drugi dan</vt:lpstr>
      <vt:lpstr>Treći dan</vt:lpstr>
      <vt:lpstr>Četvrti dan</vt:lpstr>
      <vt:lpstr>Peti dan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Zadar</dc:title>
  <dc:creator>Ivana Erdec</dc:creator>
  <cp:lastModifiedBy>Admin</cp:lastModifiedBy>
  <cp:revision>3</cp:revision>
  <dcterms:created xsi:type="dcterms:W3CDTF">2019-05-01T19:00:55Z</dcterms:created>
  <dcterms:modified xsi:type="dcterms:W3CDTF">2019-05-06T14:41:42Z</dcterms:modified>
</cp:coreProperties>
</file>